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5" r:id="rId6"/>
    <p:sldId id="264" r:id="rId7"/>
    <p:sldId id="263" r:id="rId8"/>
    <p:sldId id="261" r:id="rId9"/>
    <p:sldId id="262" r:id="rId10"/>
    <p:sldId id="266" r:id="rId11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37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39AB4-A5D9-493D-9266-B2388A776119}" type="datetimeFigureOut">
              <a:rPr lang="nl-BE" smtClean="0"/>
              <a:t>6/05/2018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16C98-E05B-436E-961A-7DC030598066}" type="slidenum">
              <a:rPr lang="nl-BE" smtClean="0"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transformers afbeeld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785794"/>
            <a:ext cx="8368935" cy="50720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71744"/>
            <a:ext cx="9144000" cy="1214446"/>
          </a:xfrm>
          <a:solidFill>
            <a:schemeClr val="tx1">
              <a:lumMod val="75000"/>
              <a:lumOff val="25000"/>
              <a:alpha val="65000"/>
            </a:schemeClr>
          </a:solidFill>
        </p:spPr>
        <p:txBody>
          <a:bodyPr>
            <a:normAutofit/>
          </a:bodyPr>
          <a:lstStyle/>
          <a:p>
            <a:r>
              <a:rPr lang="nl-BE" sz="6600" dirty="0" smtClean="0">
                <a:solidFill>
                  <a:schemeClr val="bg1"/>
                </a:solidFill>
              </a:rPr>
              <a:t>Stampertje</a:t>
            </a:r>
            <a:endParaRPr lang="nl-BE" sz="6600" dirty="0">
              <a:solidFill>
                <a:schemeClr val="bg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A robot in motion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71612"/>
            <a:ext cx="8286809" cy="466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ontwerpcyclu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277049"/>
            <a:ext cx="5187561" cy="55809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 van een project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&amp; Analyse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Aantal sensoren? Analoog of digitaal?</a:t>
            </a:r>
          </a:p>
          <a:p>
            <a:r>
              <a:rPr lang="nl-BE" dirty="0" smtClean="0"/>
              <a:t>Welke regelaar gebruiken we?</a:t>
            </a:r>
          </a:p>
          <a:p>
            <a:r>
              <a:rPr lang="nl-BE" dirty="0" smtClean="0"/>
              <a:t>Aantal nodige </a:t>
            </a:r>
            <a:r>
              <a:rPr lang="nl-BE" dirty="0" err="1"/>
              <a:t>A</a:t>
            </a:r>
            <a:r>
              <a:rPr lang="nl-BE" dirty="0" err="1" smtClean="0"/>
              <a:t>rduino’s</a:t>
            </a:r>
            <a:r>
              <a:rPr lang="nl-BE" dirty="0" smtClean="0"/>
              <a:t>?</a:t>
            </a:r>
            <a:endParaRPr lang="nl-BE" dirty="0"/>
          </a:p>
        </p:txBody>
      </p:sp>
      <p:pic>
        <p:nvPicPr>
          <p:cNvPr id="4099" name="Picture 3" descr="C:\Users\axelwillekens\Documents\studie\bachelor industrieel ingenieur\derde jaar\project\software_f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5933" y="5572140"/>
            <a:ext cx="1932699" cy="1026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Implementeren &amp; Experimenteren</a:t>
            </a:r>
            <a:endParaRPr lang="nl-BE" dirty="0"/>
          </a:p>
        </p:txBody>
      </p:sp>
      <p:graphicFrame>
        <p:nvGraphicFramePr>
          <p:cNvPr id="14" name="Tijdelijke aanduiding voor inhoud 13"/>
          <p:cNvGraphicFramePr>
            <a:graphicFrameLocks noGrp="1"/>
          </p:cNvGraphicFramePr>
          <p:nvPr>
            <p:ph sz="half" idx="1"/>
          </p:nvPr>
        </p:nvGraphicFramePr>
        <p:xfrm>
          <a:off x="1285852" y="3000372"/>
          <a:ext cx="20193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Klasse Motor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vooruit()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achteruit()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stilstaan()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bijsturen()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hoekberekenen</a:t>
                      </a:r>
                      <a:r>
                        <a:rPr lang="nl-BE" dirty="0" smtClean="0"/>
                        <a:t>()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…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ijdelijke aanduiding voor inhoud 16"/>
          <p:cNvGraphicFramePr>
            <a:graphicFrameLocks noGrp="1"/>
          </p:cNvGraphicFramePr>
          <p:nvPr>
            <p:ph sz="half" idx="2"/>
          </p:nvPr>
        </p:nvGraphicFramePr>
        <p:xfrm>
          <a:off x="5500694" y="3000372"/>
          <a:ext cx="17097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750"/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Klassen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Motor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SensorModule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PID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 descr="C:\Users\axelwillekens\Documents\studie\bachelor industrieel ingenieur\derde jaar\project\software_f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5933" y="5572140"/>
            <a:ext cx="1932699" cy="1026308"/>
          </a:xfrm>
          <a:prstGeom prst="rect">
            <a:avLst/>
          </a:prstGeom>
          <a:noFill/>
        </p:spPr>
      </p:pic>
      <p:sp>
        <p:nvSpPr>
          <p:cNvPr id="15" name="Tekstvak 14"/>
          <p:cNvSpPr txBox="1"/>
          <p:nvPr/>
        </p:nvSpPr>
        <p:spPr>
          <a:xfrm>
            <a:off x="714348" y="1214422"/>
            <a:ext cx="3500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Eerste aanpak:</a:t>
            </a:r>
          </a:p>
          <a:p>
            <a:pPr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Aanmaken van één object in de </a:t>
            </a:r>
            <a:r>
              <a:rPr lang="nl-BE" dirty="0" err="1" smtClean="0"/>
              <a:t>main</a:t>
            </a:r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Klasse van dit object bevat alle methoden om de robot te laten rijden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785786" y="5715016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l-BE" dirty="0" smtClean="0"/>
              <a:t> Logge manier van werken</a:t>
            </a:r>
          </a:p>
          <a:p>
            <a:r>
              <a:rPr lang="nl-BE" dirty="0" smtClean="0"/>
              <a:t>- Geen uitbreidmogelijkheden</a:t>
            </a:r>
            <a:endParaRPr lang="nl-BE" dirty="0"/>
          </a:p>
        </p:txBody>
      </p:sp>
      <p:sp>
        <p:nvSpPr>
          <p:cNvPr id="18" name="Tekstvak 17"/>
          <p:cNvSpPr txBox="1"/>
          <p:nvPr/>
        </p:nvSpPr>
        <p:spPr>
          <a:xfrm>
            <a:off x="4714876" y="1285860"/>
            <a:ext cx="3500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Tweede aanpak:</a:t>
            </a:r>
          </a:p>
          <a:p>
            <a:pPr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Meerdere objecten communiceren via de </a:t>
            </a:r>
            <a:r>
              <a:rPr lang="nl-BE" dirty="0" err="1" smtClean="0"/>
              <a:t>main</a:t>
            </a:r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Elke klasse is voorzien van eigen specifieke methoden</a:t>
            </a:r>
            <a:endParaRPr lang="nl-BE" dirty="0"/>
          </a:p>
        </p:txBody>
      </p:sp>
      <p:sp>
        <p:nvSpPr>
          <p:cNvPr id="19" name="Tekstvak 18"/>
          <p:cNvSpPr txBox="1"/>
          <p:nvPr/>
        </p:nvSpPr>
        <p:spPr>
          <a:xfrm>
            <a:off x="4643438" y="4714884"/>
            <a:ext cx="3000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+ Eenvoudig om extra sensormodule toe te voegen</a:t>
            </a:r>
          </a:p>
          <a:p>
            <a:r>
              <a:rPr lang="nl-BE" dirty="0" smtClean="0"/>
              <a:t>+ Overzichtelijke code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-117215"/>
            <a:ext cx="3571900" cy="697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axelwillekens\Documents\studie\bachelor industrieel ingenieur\derde jaar\project\software_f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5933" y="5572140"/>
            <a:ext cx="1932699" cy="1026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6000792" cy="643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axelwillekens\Documents\studie\bachelor industrieel ingenieur\derde jaar\project\software_f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5933" y="5572140"/>
            <a:ext cx="1932699" cy="1026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ontwerpcyclu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277049"/>
            <a:ext cx="5187561" cy="55809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Hardware peiler</a:t>
            </a:r>
            <a:endParaRPr lang="nl-BE" dirty="0"/>
          </a:p>
        </p:txBody>
      </p:sp>
      <p:pic>
        <p:nvPicPr>
          <p:cNvPr id="4" name="Picture 2" descr="C:\Users\axelwillekens\Documents\studie\bachelor industrieel ingenieur\derde jaar\project\hardware_f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5643578"/>
            <a:ext cx="1857388" cy="965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fbeeldingsresultaat voor SPI pins ardui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3246580" cy="273682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1143000"/>
          </a:xfrm>
        </p:spPr>
        <p:txBody>
          <a:bodyPr/>
          <a:lstStyle/>
          <a:p>
            <a:r>
              <a:rPr lang="nl-BE" dirty="0" smtClean="0"/>
              <a:t>Design &amp; Analyse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8596" y="3214687"/>
            <a:ext cx="8229600" cy="3500462"/>
          </a:xfrm>
        </p:spPr>
        <p:txBody>
          <a:bodyPr/>
          <a:lstStyle/>
          <a:p>
            <a:pPr>
              <a:buNone/>
            </a:pPr>
            <a:r>
              <a:rPr lang="nl-BE" dirty="0" err="1" smtClean="0"/>
              <a:t>RFID-lezer</a:t>
            </a:r>
            <a:r>
              <a:rPr lang="nl-BE" dirty="0" smtClean="0"/>
              <a:t> heeft SPI pinnen nodig die reeds door de </a:t>
            </a:r>
            <a:r>
              <a:rPr lang="nl-BE" dirty="0" err="1" smtClean="0"/>
              <a:t>motershield</a:t>
            </a:r>
            <a:r>
              <a:rPr lang="nl-BE" dirty="0" smtClean="0"/>
              <a:t> als PWM pinnen zijn gebruikt</a:t>
            </a:r>
          </a:p>
          <a:p>
            <a:pPr>
              <a:buNone/>
            </a:pPr>
            <a:r>
              <a:rPr lang="nl-BE" dirty="0" smtClean="0">
                <a:sym typeface="Wingdings" pitchFamily="2" charset="2"/>
              </a:rPr>
              <a:t> Oplossing:</a:t>
            </a:r>
            <a:endParaRPr lang="nl-BE" dirty="0" smtClean="0"/>
          </a:p>
          <a:p>
            <a:r>
              <a:rPr lang="nl-BE" dirty="0" smtClean="0"/>
              <a:t>Aanpassen van het schema</a:t>
            </a:r>
          </a:p>
          <a:p>
            <a:r>
              <a:rPr lang="nl-BE" dirty="0" smtClean="0"/>
              <a:t>Gebruik van twee verschillende </a:t>
            </a:r>
            <a:br>
              <a:rPr lang="nl-BE" dirty="0" smtClean="0"/>
            </a:br>
            <a:r>
              <a:rPr lang="nl-BE" dirty="0" err="1" smtClean="0"/>
              <a:t>Arduino’s</a:t>
            </a:r>
            <a:endParaRPr lang="nl-BE" dirty="0"/>
          </a:p>
        </p:txBody>
      </p:sp>
      <p:pic>
        <p:nvPicPr>
          <p:cNvPr id="5122" name="Picture 2" descr="C:\Users\axelwillekens\Documents\studie\bachelor industrieel ingenieur\derde jaar\project\hardware_f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5643578"/>
            <a:ext cx="1857388" cy="965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Implementeren &amp; Experimenteren</a:t>
            </a:r>
            <a:endParaRPr lang="nl-BE" dirty="0"/>
          </a:p>
        </p:txBody>
      </p:sp>
      <p:pic>
        <p:nvPicPr>
          <p:cNvPr id="5122" name="Picture 2" descr="C:\Users\axelwillekens\Documents\studie\bachelor industrieel ingenieur\derde jaar\project\hardware_f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5643578"/>
            <a:ext cx="1857388" cy="965842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t="15259" b="14550"/>
          <a:stretch>
            <a:fillRect/>
          </a:stretch>
        </p:blipFill>
        <p:spPr bwMode="auto">
          <a:xfrm>
            <a:off x="1000100" y="1571612"/>
            <a:ext cx="3133538" cy="39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21939" t="35672" r="13521" b="16976"/>
          <a:stretch>
            <a:fillRect/>
          </a:stretch>
        </p:blipFill>
        <p:spPr bwMode="auto">
          <a:xfrm>
            <a:off x="4500562" y="1571612"/>
            <a:ext cx="3000396" cy="391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146</Words>
  <Application>Microsoft Office PowerPoint</Application>
  <PresentationFormat>Diavoorstelling (4:3)</PresentationFormat>
  <Paragraphs>37</Paragraphs>
  <Slides>10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Office-thema</vt:lpstr>
      <vt:lpstr>Stampertje</vt:lpstr>
      <vt:lpstr>Aanpak van een project</vt:lpstr>
      <vt:lpstr>Design &amp; Analyse</vt:lpstr>
      <vt:lpstr>Implementeren &amp; Experimenteren</vt:lpstr>
      <vt:lpstr>Dia 5</vt:lpstr>
      <vt:lpstr>Dia 6</vt:lpstr>
      <vt:lpstr>Hardware peiler</vt:lpstr>
      <vt:lpstr>Design &amp; Analyse</vt:lpstr>
      <vt:lpstr>Implementeren &amp; Experimenteren</vt:lpstr>
      <vt:lpstr>Resultaat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Stampertje</dc:title>
  <dc:creator>axelwillekens</dc:creator>
  <cp:lastModifiedBy>axelwillekens</cp:lastModifiedBy>
  <cp:revision>3</cp:revision>
  <dcterms:created xsi:type="dcterms:W3CDTF">2018-05-06T06:34:25Z</dcterms:created>
  <dcterms:modified xsi:type="dcterms:W3CDTF">2018-05-06T10:39:30Z</dcterms:modified>
</cp:coreProperties>
</file>